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2"/>
  </p:notesMasterIdLst>
  <p:sldIdLst>
    <p:sldId id="256" r:id="rId6"/>
    <p:sldId id="259" r:id="rId7"/>
    <p:sldId id="257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 Learning Rooms" initials="TLR" lastIdx="2" clrIdx="0">
    <p:extLst>
      <p:ext uri="{19B8F6BF-5375-455C-9EA6-DF929625EA0E}">
        <p15:presenceInfo xmlns:p15="http://schemas.microsoft.com/office/powerpoint/2012/main" userId="2be7a2558b14e25e" providerId="Windows Live"/>
      </p:ext>
    </p:extLst>
  </p:cmAuthor>
  <p:cmAuthor id="2" name="Alice Sheahan" initials="AS" lastIdx="4" clrIdx="1">
    <p:extLst>
      <p:ext uri="{19B8F6BF-5375-455C-9EA6-DF929625EA0E}">
        <p15:presenceInfo xmlns:p15="http://schemas.microsoft.com/office/powerpoint/2012/main" userId="S::asheahan@safefood.net::3aa778e6-37ee-452e-9bd1-a705878393e9" providerId="AD"/>
      </p:ext>
    </p:extLst>
  </p:cmAuthor>
  <p:cmAuthor id="3" name="Mairead McCann" initials="MM" lastIdx="2" clrIdx="2">
    <p:extLst>
      <p:ext uri="{19B8F6BF-5375-455C-9EA6-DF929625EA0E}">
        <p15:presenceInfo xmlns:p15="http://schemas.microsoft.com/office/powerpoint/2012/main" userId="Mairead McC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97"/>
    <p:restoredTop sz="84088"/>
  </p:normalViewPr>
  <p:slideViewPr>
    <p:cSldViewPr snapToGrid="0">
      <p:cViewPr varScale="1">
        <p:scale>
          <a:sx n="130" d="100"/>
          <a:sy n="130" d="100"/>
        </p:scale>
        <p:origin x="216" y="176"/>
      </p:cViewPr>
      <p:guideLst/>
    </p:cSldViewPr>
  </p:slideViewPr>
  <p:outlineViewPr>
    <p:cViewPr>
      <p:scale>
        <a:sx n="33" d="100"/>
        <a:sy n="33" d="100"/>
      </p:scale>
      <p:origin x="0" y="-1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86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1D213-5871-8F4C-9231-7686F3CD669F}" type="datetimeFigureOut">
              <a:rPr lang="en-IE" smtClean="0"/>
              <a:t>17/02/2021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36F59-E137-244B-9D82-B4493709F97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143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6F59-E137-244B-9D82-B4493709F979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9177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How do you defrost food at home?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There are three main ways to defrost food: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Defrosting in the cooking process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Defrosting in the refrigerator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Defrosting in a microwave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Which method is the safest? And why?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Defrosting in the refrigerator is the safest method of defrosting food as it keeps food out of the ‘Danger Zone’.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food bacteria multiply in the temperature range of 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5°C to 63°C (known as the ‘Danger Zone’) . </a:t>
            </a:r>
            <a:r>
              <a:rPr lang="en-IE" dirty="0"/>
              <a:t>When food has been cooked and re-enters the danger zone as it cools, spores can revert back to their normal state when they can multiply in the right conditions.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dirty="0"/>
              <a:t>Food left in warm kitchens (</a:t>
            </a:r>
            <a:r>
              <a:rPr lang="en-IE" sz="1200" dirty="0"/>
              <a:t>where the temperature is in the ‘Danger Zone’) will allow bacteria to grow and multiply much more quickly than food stored under refrigerated conditions. </a:t>
            </a:r>
          </a:p>
          <a:p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IE" dirty="0"/>
              <a:t>What are the dangers of not properly and thoroughly defrosting food?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risk of bacterial growth during thawing and producing higher numbers of bacteria in the food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Incorrect practices like defrosting under a running tap, transfers bacteria around the kitchen by drops and splashes and leads to cross-contamination.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6F59-E137-244B-9D82-B4493709F979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4824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6F59-E137-244B-9D82-B4493709F979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871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6F59-E137-244B-9D82-B4493709F979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8211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6F59-E137-244B-9D82-B4493709F979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102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6F59-E137-244B-9D82-B4493709F979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82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person, kitchen, preparing&#10;&#10;Description automatically generated">
            <a:extLst>
              <a:ext uri="{FF2B5EF4-FFF2-40B4-BE49-F238E27FC236}">
                <a16:creationId xmlns:a16="http://schemas.microsoft.com/office/drawing/2014/main" id="{F83D6FF2-5471-1348-AEBB-9526396D43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883" y="136524"/>
            <a:ext cx="11916000" cy="6606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605325-19EE-464F-8EB3-BB4C51BEA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</a:blip>
          <a:srcRect/>
          <a:stretch/>
        </p:blipFill>
        <p:spPr>
          <a:xfrm>
            <a:off x="-6117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65E81A-AECE-064E-B471-24C3E89AE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13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E1CCB-B267-C444-8EDA-A54AF64E1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0993"/>
            <a:ext cx="9144000" cy="10302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17417D-C704-7948-9010-43EBDFCDEB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75815" y="627141"/>
            <a:ext cx="4440369" cy="777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FE568D-3C8F-E941-80B9-E7C6C541FA1D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 dirty="0">
                <a:solidFill>
                  <a:schemeClr val="bg1"/>
                </a:solidFill>
              </a:rPr>
              <a:t>© Copyright </a:t>
            </a:r>
            <a:r>
              <a:rPr lang="en-IE" sz="1000" b="1" i="1" dirty="0" err="1">
                <a:solidFill>
                  <a:schemeClr val="bg1"/>
                </a:solidFill>
              </a:rPr>
              <a:t>safe</a:t>
            </a:r>
            <a:r>
              <a:rPr lang="en-IE" sz="1000" b="1" dirty="0" err="1">
                <a:solidFill>
                  <a:schemeClr val="bg1"/>
                </a:solidFill>
              </a:rPr>
              <a:t>food</a:t>
            </a:r>
            <a:r>
              <a:rPr lang="en-IE" sz="1000" dirty="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42982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8DEF7-F462-AC49-8506-7994412BC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7101-006A-B24A-A5F8-25CE2B039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407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ABBAE2-1BBA-F945-84FA-C0FB629E75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21F98-318C-D347-901B-42F6FCFB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9930E-0312-6742-A940-B84466F09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6745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8A667F-6091-9D41-83FE-2C70AAB562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89851F-E457-214F-9559-557EADB029A0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 dirty="0">
                <a:solidFill>
                  <a:schemeClr val="bg1"/>
                </a:solidFill>
              </a:rPr>
              <a:t>© Copyright </a:t>
            </a:r>
            <a:r>
              <a:rPr lang="en-IE" sz="1000" b="1" i="1" dirty="0" err="1">
                <a:solidFill>
                  <a:schemeClr val="bg1"/>
                </a:solidFill>
              </a:rPr>
              <a:t>safe</a:t>
            </a:r>
            <a:r>
              <a:rPr lang="en-IE" sz="1000" b="1" dirty="0" err="1">
                <a:solidFill>
                  <a:schemeClr val="bg1"/>
                </a:solidFill>
              </a:rPr>
              <a:t>food</a:t>
            </a:r>
            <a:r>
              <a:rPr lang="en-IE" sz="1000" dirty="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33944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6E4ADB-561A-D541-8615-BDDE7B3872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B73387-3988-F14C-AFED-CF6CE04C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953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D3C55-CCC2-114B-8866-9D762E179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520965"/>
            <a:ext cx="5181600" cy="2890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10E87-BBA2-E943-A740-768503A4D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520965"/>
            <a:ext cx="5181600" cy="2890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A59D06-60EC-854B-99D7-EFDF9AD1DAB9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 dirty="0">
                <a:solidFill>
                  <a:schemeClr val="bg1"/>
                </a:solidFill>
              </a:rPr>
              <a:t>© Copyright </a:t>
            </a:r>
            <a:r>
              <a:rPr lang="en-IE" sz="1000" b="1" i="1" dirty="0" err="1">
                <a:solidFill>
                  <a:schemeClr val="bg1"/>
                </a:solidFill>
              </a:rPr>
              <a:t>safe</a:t>
            </a:r>
            <a:r>
              <a:rPr lang="en-IE" sz="1000" b="1" dirty="0" err="1">
                <a:solidFill>
                  <a:schemeClr val="bg1"/>
                </a:solidFill>
              </a:rPr>
              <a:t>food</a:t>
            </a:r>
            <a:r>
              <a:rPr lang="en-IE" sz="1000" dirty="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00786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0E9A-493C-D845-B2A4-678F8713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2BB52-8D49-7649-8320-595075E66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E1642-0245-FE43-BD3E-9CA440FB9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38373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BE796-1D6C-3849-AF64-1B3C1A499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683A7-0F65-6E4C-8934-2DCA2FF95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38373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418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DC2EBD-924F-F34C-AED5-921B4D88E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69FDB2-2D44-A344-BE6B-1771C84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8335A2-BC71-4746-BBB1-CEE5EF399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5584B2-9EF5-CB40-9AB1-AB43E261F666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 dirty="0">
                <a:solidFill>
                  <a:schemeClr val="accent4"/>
                </a:solidFill>
              </a:rPr>
              <a:t>© Copyright </a:t>
            </a:r>
            <a:r>
              <a:rPr lang="en-IE" sz="1000" b="1" i="1" dirty="0" err="1">
                <a:solidFill>
                  <a:schemeClr val="accent4"/>
                </a:solidFill>
              </a:rPr>
              <a:t>safe</a:t>
            </a:r>
            <a:r>
              <a:rPr lang="en-IE" sz="1000" b="1" dirty="0" err="1">
                <a:solidFill>
                  <a:schemeClr val="accent4"/>
                </a:solidFill>
              </a:rPr>
              <a:t>food</a:t>
            </a:r>
            <a:r>
              <a:rPr lang="en-IE" sz="1000" dirty="0">
                <a:solidFill>
                  <a:schemeClr val="accent4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22839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98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DB5F3F-9626-114A-BB4A-A75574F8DF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E9C628-8B0B-C441-B702-06641CBC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46612" cy="1600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2D5FA-B98A-F545-A5DB-E87646516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986" y="2057400"/>
            <a:ext cx="4765402" cy="3899520"/>
          </a:xfrm>
        </p:spPr>
        <p:txBody>
          <a:bodyPr/>
          <a:lstStyle>
            <a:lvl1pPr>
              <a:lnSpc>
                <a:spcPct val="150000"/>
              </a:lnSpc>
              <a:defRPr sz="3200"/>
            </a:lvl1pPr>
            <a:lvl2pPr>
              <a:lnSpc>
                <a:spcPct val="150000"/>
              </a:lnSpc>
              <a:defRPr sz="2800"/>
            </a:lvl2pPr>
            <a:lvl3pPr>
              <a:lnSpc>
                <a:spcPct val="150000"/>
              </a:lnSpc>
              <a:defRPr sz="2400"/>
            </a:lvl3pPr>
            <a:lvl4pPr>
              <a:lnSpc>
                <a:spcPct val="150000"/>
              </a:lnSpc>
              <a:defRPr sz="2000"/>
            </a:lvl4pPr>
            <a:lvl5pPr>
              <a:lnSpc>
                <a:spcPct val="15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686D9-CBA3-E64A-AB0D-A7B184CB1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46612" cy="43434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6E2335-9677-6E40-A1DD-80499788B5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6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F90B-E7D2-2D46-AE89-4E95F199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90D21-3650-7C41-BED7-4B341711D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14E2FF-5C71-C945-B57E-C766009FA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78477" y="2154740"/>
            <a:ext cx="1654858" cy="461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1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D3157AAA-CDA1-2A43-BDBE-A3B9D1A5739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81ECA-A80C-304F-B3DD-1D0DF68DB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9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7B7601-FFAD-D94B-95FE-1693CDF8CAA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76F5AE1D-0888-5348-BA5A-6006F548F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E4A865-5F08-6B4E-A9DF-798C3F9A750C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 dirty="0">
                <a:solidFill>
                  <a:schemeClr val="accent4"/>
                </a:solidFill>
              </a:rPr>
              <a:t>© Copyright </a:t>
            </a:r>
            <a:r>
              <a:rPr lang="en-IE" sz="1000" b="1" i="1" dirty="0" err="1">
                <a:solidFill>
                  <a:schemeClr val="accent4"/>
                </a:solidFill>
              </a:rPr>
              <a:t>safe</a:t>
            </a:r>
            <a:r>
              <a:rPr lang="en-IE" sz="1000" b="1" dirty="0" err="1">
                <a:solidFill>
                  <a:schemeClr val="accent4"/>
                </a:solidFill>
              </a:rPr>
              <a:t>food</a:t>
            </a:r>
            <a:r>
              <a:rPr lang="en-IE" sz="1000" dirty="0">
                <a:solidFill>
                  <a:schemeClr val="accent4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49353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030A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06F220D3-A02D-B348-B5F3-69B762FFD8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Lesson Four</a:t>
            </a:r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82E1C81F-4159-5A4A-873D-3CB61AE068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Food preparation, cooking and service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68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3F90-E952-2446-9553-A541F3D40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03E10-41ED-1047-8A89-606D3EEC9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85948" cy="4193850"/>
          </a:xfrm>
        </p:spPr>
        <p:txBody>
          <a:bodyPr>
            <a:normAutofit/>
          </a:bodyPr>
          <a:lstStyle/>
          <a:p>
            <a:pPr lvl="0"/>
            <a:r>
              <a:rPr lang="en-IE" dirty="0"/>
              <a:t>How do you defrost food at home?</a:t>
            </a:r>
          </a:p>
          <a:p>
            <a:pPr lvl="0"/>
            <a:r>
              <a:rPr lang="en-IE" dirty="0"/>
              <a:t>What other methods of defrosting are there? </a:t>
            </a:r>
          </a:p>
          <a:p>
            <a:pPr lvl="0"/>
            <a:r>
              <a:rPr lang="en-IE" dirty="0"/>
              <a:t>Which method is the safest? And why?</a:t>
            </a:r>
          </a:p>
          <a:p>
            <a:pPr lvl="0"/>
            <a:r>
              <a:rPr lang="en-IE" dirty="0"/>
              <a:t>What are the dangers of not properly and thoroughly defrosting food? </a:t>
            </a:r>
          </a:p>
        </p:txBody>
      </p:sp>
      <p:pic>
        <p:nvPicPr>
          <p:cNvPr id="4" name="Picture 3" descr="A person with his hand on his chin&#10;&#10;Description automatically generated with medium confidence">
            <a:extLst>
              <a:ext uri="{FF2B5EF4-FFF2-40B4-BE49-F238E27FC236}">
                <a16:creationId xmlns:a16="http://schemas.microsoft.com/office/drawing/2014/main" id="{F9C0BD18-A27E-5249-BC9F-E2E268DABA9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524148" y="1231575"/>
            <a:ext cx="35687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0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748F83-FBEE-BD4D-B245-21721BCB2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030" y="2766217"/>
            <a:ext cx="4670612" cy="1325563"/>
          </a:xfrm>
        </p:spPr>
        <p:txBody>
          <a:bodyPr/>
          <a:lstStyle/>
          <a:p>
            <a:r>
              <a:rPr lang="en-CA" dirty="0"/>
              <a:t>eLearning module</a:t>
            </a:r>
          </a:p>
        </p:txBody>
      </p:sp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1E2146C3-90F4-8245-80A7-F2D95F28C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58" y="1283947"/>
            <a:ext cx="6774594" cy="429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4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D07E-CCC0-B04E-A45C-3AE7F693D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 class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CF9B8-C1EF-8A4F-BFC9-EC50628D9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/>
              <a:t>L</a:t>
            </a:r>
            <a:r>
              <a:rPr lang="en-IE" err="1"/>
              <a:t>ist</a:t>
            </a:r>
            <a:r>
              <a:rPr lang="en-IE"/>
              <a:t> examples of when food may be left in the danger zone for too long. </a:t>
            </a:r>
            <a:r>
              <a:rPr lang="en-IE" i="1"/>
              <a:t>For example, putting frozen meat in a slow cooker on a low temperature will mean the food stays in the danger zone for longer than needed.</a:t>
            </a:r>
          </a:p>
          <a:p>
            <a:r>
              <a:rPr lang="en-IE"/>
              <a:t>Consider ways of preventing this. </a:t>
            </a:r>
            <a:r>
              <a:rPr lang="en-IE" i="1"/>
              <a:t>For example, defrosting meat before putting in a slow cooker. </a:t>
            </a:r>
          </a:p>
        </p:txBody>
      </p:sp>
    </p:spTree>
    <p:extLst>
      <p:ext uri="{BB962C8B-B14F-4D97-AF65-F5344CB8AC3E}">
        <p14:creationId xmlns:p14="http://schemas.microsoft.com/office/powerpoint/2010/main" val="4139055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D07E-CCC0-B04E-A45C-3AE7F693D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Homework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CF9B8-C1EF-8A4F-BFC9-EC50628D9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IE" dirty="0"/>
              <a:t>Create a Freezer Diary using the food in your freezer at home and the example provided on the next slide. Your freezer diary needs to have the following information about the food:</a:t>
            </a:r>
          </a:p>
          <a:p>
            <a:r>
              <a:rPr lang="en-CA" dirty="0">
                <a:ea typeface="+mn-lt"/>
                <a:cs typeface="+mn-lt"/>
              </a:rPr>
              <a:t>Today’s date</a:t>
            </a:r>
            <a:endParaRPr lang="en-CA" dirty="0">
              <a:ea typeface="+mn-lt"/>
              <a:cs typeface="Arial"/>
            </a:endParaRPr>
          </a:p>
          <a:p>
            <a:pPr marL="285750" indent="-285750"/>
            <a:r>
              <a:rPr lang="en-CA" dirty="0">
                <a:ea typeface="+mn-lt"/>
                <a:cs typeface="+mn-lt"/>
              </a:rPr>
              <a:t>Food item </a:t>
            </a:r>
          </a:p>
          <a:p>
            <a:pPr marL="285750" indent="-285750">
              <a:buFont typeface="Arial"/>
              <a:buChar char="•"/>
            </a:pPr>
            <a:r>
              <a:rPr lang="en-CA" dirty="0">
                <a:ea typeface="+mn-lt"/>
                <a:cs typeface="+mn-lt"/>
              </a:rPr>
              <a:t>Weight of the food</a:t>
            </a:r>
            <a:endParaRPr lang="en-CA" dirty="0"/>
          </a:p>
          <a:p>
            <a:pPr marL="285750" indent="-285750">
              <a:buFont typeface="Arial"/>
              <a:buChar char="•"/>
            </a:pPr>
            <a:r>
              <a:rPr lang="en-CA" dirty="0">
                <a:ea typeface="+mn-lt"/>
                <a:cs typeface="+mn-lt"/>
              </a:rPr>
              <a:t>Portion size</a:t>
            </a:r>
          </a:p>
          <a:p>
            <a:pPr marL="285750" indent="-285750">
              <a:buFont typeface="Arial"/>
              <a:buChar char="•"/>
            </a:pPr>
            <a:r>
              <a:rPr lang="en-CA" dirty="0">
                <a:ea typeface="+mn-lt"/>
                <a:cs typeface="+mn-lt"/>
              </a:rPr>
              <a:t>Use by date</a:t>
            </a:r>
          </a:p>
          <a:p>
            <a:pPr marL="285750" indent="-285750">
              <a:buFont typeface="Arial"/>
              <a:buChar char="•"/>
            </a:pPr>
            <a:r>
              <a:rPr lang="en-CA" dirty="0">
                <a:ea typeface="+mn-lt"/>
                <a:cs typeface="+mn-lt"/>
              </a:rPr>
              <a:t>Approximate time it will take for the food to defrost</a:t>
            </a:r>
          </a:p>
          <a:p>
            <a:pPr marL="285750" indent="-285750">
              <a:buFont typeface="Arial"/>
              <a:buChar char="•"/>
            </a:pPr>
            <a:r>
              <a:rPr lang="en-CA" dirty="0">
                <a:ea typeface="+mn-lt"/>
                <a:cs typeface="+mn-lt"/>
              </a:rPr>
              <a:t>Where the food is in the freezer</a:t>
            </a:r>
          </a:p>
          <a:p>
            <a:pPr marL="285750" indent="-285750"/>
            <a:endParaRPr lang="en-CA" dirty="0">
              <a:cs typeface="Arial"/>
            </a:endParaRPr>
          </a:p>
          <a:p>
            <a:endParaRPr lang="en-IE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4767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23BB1-20CF-1349-98A0-6385EDE2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Sample </a:t>
            </a:r>
            <a:r>
              <a:rPr lang="en-CA"/>
              <a:t>freezer diary</a:t>
            </a:r>
            <a:endParaRPr lang="en-CA" dirty="0"/>
          </a:p>
        </p:txBody>
      </p:sp>
      <p:pic>
        <p:nvPicPr>
          <p:cNvPr id="11" name="Content Placeholder 10" descr="A picture containing text, shoji, screenshot&#10;&#10;Description automatically generated">
            <a:extLst>
              <a:ext uri="{FF2B5EF4-FFF2-40B4-BE49-F238E27FC236}">
                <a16:creationId xmlns:a16="http://schemas.microsoft.com/office/drawing/2014/main" id="{61389D2F-9F9A-EF4C-B972-2C42501FA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5405" y="1287743"/>
            <a:ext cx="11341190" cy="4655857"/>
          </a:xfrm>
        </p:spPr>
      </p:pic>
    </p:spTree>
    <p:extLst>
      <p:ext uri="{BB962C8B-B14F-4D97-AF65-F5344CB8AC3E}">
        <p14:creationId xmlns:p14="http://schemas.microsoft.com/office/powerpoint/2010/main" val="3621239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73737"/>
      </a:dk2>
      <a:lt2>
        <a:srgbClr val="DEDEE1"/>
      </a:lt2>
      <a:accent1>
        <a:srgbClr val="002D62"/>
      </a:accent1>
      <a:accent2>
        <a:srgbClr val="35BDB2"/>
      </a:accent2>
      <a:accent3>
        <a:srgbClr val="57920B"/>
      </a:accent3>
      <a:accent4>
        <a:srgbClr val="7C43B2"/>
      </a:accent4>
      <a:accent5>
        <a:srgbClr val="CEA728"/>
      </a:accent5>
      <a:accent6>
        <a:srgbClr val="646464"/>
      </a:accent6>
      <a:hlink>
        <a:srgbClr val="35BDB2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CA280F08DAE244BB36EFCF9BA4F0E0" ma:contentTypeVersion="10" ma:contentTypeDescription="Create a new document." ma:contentTypeScope="" ma:versionID="b00580109ef0e6a58a72470f938ec50d">
  <xsd:schema xmlns:xsd="http://www.w3.org/2001/XMLSchema" xmlns:xs="http://www.w3.org/2001/XMLSchema" xmlns:p="http://schemas.microsoft.com/office/2006/metadata/properties" xmlns:ns2="e4c0266e-2f3d-4f08-af4f-a431d9c85add" xmlns:ns3="f91a3b79-b121-4353-93b2-894378874c7f" xmlns:ns5="e9909d75-5bf0-4405-a999-faee00e61448" targetNamespace="http://schemas.microsoft.com/office/2006/metadata/properties" ma:root="true" ma:fieldsID="bd0108ad0ca66842b8abdda11b9503ad" ns2:_="" ns3:_="" ns5:_="">
    <xsd:import namespace="e4c0266e-2f3d-4f08-af4f-a431d9c85add"/>
    <xsd:import namespace="f91a3b79-b121-4353-93b2-894378874c7f"/>
    <xsd:import namespace="e9909d75-5bf0-4405-a999-faee00e61448"/>
    <xsd:element name="properties">
      <xsd:complexType>
        <xsd:sequence>
          <xsd:element name="documentManagement">
            <xsd:complexType>
              <xsd:all>
                <xsd:element ref="ns2:mce79fd8d45548d9aebccbd60227a28c" minOccurs="0"/>
                <xsd:element ref="ns3:TaxCatchAll" minOccurs="0"/>
                <xsd:element ref="ns2:kcf64b05005542bfa3cdffe3a513e6b2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0266e-2f3d-4f08-af4f-a431d9c85add" elementFormDefault="qualified">
    <xsd:import namespace="http://schemas.microsoft.com/office/2006/documentManagement/types"/>
    <xsd:import namespace="http://schemas.microsoft.com/office/infopath/2007/PartnerControls"/>
    <xsd:element name="mce79fd8d45548d9aebccbd60227a28c" ma:index="9" ma:taxonomy="true" ma:internalName="mce79fd8d45548d9aebccbd60227a28c" ma:taxonomyFieldName="Level1" ma:displayName="Level 1" ma:fieldId="{6ce79fd8-d455-48d9-aebc-cbd60227a28c}" ma:sspId="e066a464-12d0-4efe-873f-ad9ff6bbd5d7" ma:termSetId="87efc948-5498-4994-9213-04825ced9b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f64b05005542bfa3cdffe3a513e6b2" ma:index="12" ma:taxonomy="true" ma:internalName="kcf64b05005542bfa3cdffe3a513e6b2" ma:taxonomyFieldName="Level2" ma:displayName="Level 2" ma:fieldId="{4cf64b05-0055-42bf-a3cd-ffe3a513e6b2}" ma:sspId="e066a464-12d0-4efe-873f-ad9ff6bbd5d7" ma:termSetId="38380ea1-a724-4167-92a1-0bdf955bef3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a3b79-b121-4353-93b2-894378874c7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fa33674-77c4-43ad-b22e-8c7a1adebae6}" ma:internalName="TaxCatchAll" ma:showField="CatchAllData" ma:web="eb369bcd-c9c3-4499-bdfb-168a13361a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09d75-5bf0-4405-a999-faee00e614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cf64b05005542bfa3cdffe3a513e6b2 xmlns="e4c0266e-2f3d-4f08-af4f-a431d9c85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Working document</TermName>
          <TermId xmlns="http://schemas.microsoft.com/office/infopath/2007/PartnerControls">d6177297-7606-46bd-9a14-c0304470d04e</TermId>
        </TermInfo>
      </Terms>
    </kcf64b05005542bfa3cdffe3a513e6b2>
    <mce79fd8d45548d9aebccbd60227a28c xmlns="e4c0266e-2f3d-4f08-af4f-a431d9c85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Development</TermName>
          <TermId xmlns="http://schemas.microsoft.com/office/infopath/2007/PartnerControls">d3ffb4ca-a531-494f-a8ec-0d28d90a7396</TermId>
        </TermInfo>
      </Terms>
    </mce79fd8d45548d9aebccbd60227a28c>
    <TaxCatchAll xmlns="f91a3b79-b121-4353-93b2-894378874c7f">
      <Value>314</Value>
      <Value>573</Value>
    </TaxCatchAll>
  </documentManagement>
</p:properties>
</file>

<file path=customXml/itemProps1.xml><?xml version="1.0" encoding="utf-8"?>
<ds:datastoreItem xmlns:ds="http://schemas.openxmlformats.org/officeDocument/2006/customXml" ds:itemID="{80F200CB-A867-46A9-B80F-9DF1D98D4471}">
  <ds:schemaRefs>
    <ds:schemaRef ds:uri="e4c0266e-2f3d-4f08-af4f-a431d9c85add"/>
    <ds:schemaRef ds:uri="e9909d75-5bf0-4405-a999-faee00e61448"/>
    <ds:schemaRef ds:uri="f91a3b79-b121-4353-93b2-894378874c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0E106E9-A334-4EF6-A7A1-81F23239F6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717C0E-5BE8-41E7-A463-17CA6B397846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60B2C0E9-4A0E-4F05-81AB-68489C02F4D9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e9909d75-5bf0-4405-a999-faee00e61448"/>
    <ds:schemaRef ds:uri="f91a3b79-b121-4353-93b2-894378874c7f"/>
    <ds:schemaRef ds:uri="e4c0266e-2f3d-4f08-af4f-a431d9c85ad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391</Words>
  <Application>Microsoft Macintosh PowerPoint</Application>
  <PresentationFormat>Widescreen</PresentationFormat>
  <Paragraphs>42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Lesson Four</vt:lpstr>
      <vt:lpstr>Discuss</vt:lpstr>
      <vt:lpstr>eLearning module</vt:lpstr>
      <vt:lpstr>In class task</vt:lpstr>
      <vt:lpstr>Homework task</vt:lpstr>
      <vt:lpstr>Sample freezer diary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McInnes</dc:creator>
  <cp:lastModifiedBy>SHRC Limited</cp:lastModifiedBy>
  <cp:revision>21</cp:revision>
  <dcterms:created xsi:type="dcterms:W3CDTF">2020-10-29T16:25:26Z</dcterms:created>
  <dcterms:modified xsi:type="dcterms:W3CDTF">2021-02-17T13:11:07Z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0x0101005DCA280F08DAE244BB36EFCF9BA4F0E0</vt:lpwstr>
  </property>
  <property fmtid="{D5CDD505-2E9C-101B-9397-08002B2CF9AE}" pid="3" name="Level2">
    <vt:lpwstr>314;#Working document|d6177297-7606-46bd-9a14-c0304470d04e</vt:lpwstr>
  </property>
  <property fmtid="{D5CDD505-2E9C-101B-9397-08002B2CF9AE}" pid="4" name="Level1">
    <vt:lpwstr>573;#Development|d3ffb4ca-a531-494f-a8ec-0d28d90a7396</vt:lpwstr>
  </property>
</Properties>
</file>